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9"/>
  </p:notesMasterIdLst>
  <p:sldIdLst>
    <p:sldId id="312" r:id="rId2"/>
    <p:sldId id="267" r:id="rId3"/>
    <p:sldId id="315" r:id="rId4"/>
    <p:sldId id="265" r:id="rId5"/>
    <p:sldId id="266" r:id="rId6"/>
    <p:sldId id="257" r:id="rId7"/>
    <p:sldId id="290" r:id="rId8"/>
  </p:sldIdLst>
  <p:sldSz cx="9144000" cy="5143500" type="screen16x9"/>
  <p:notesSz cx="6858000" cy="9144000"/>
  <p:embeddedFontLst>
    <p:embeddedFont>
      <p:font typeface="Archivo" panose="020B0604020202020204" charset="0"/>
      <p:regular r:id="rId10"/>
      <p:bold r:id="rId11"/>
      <p:italic r:id="rId12"/>
      <p:boldItalic r:id="rId13"/>
    </p:embeddedFont>
    <p:embeddedFont>
      <p:font typeface="IBM Plex Sans" panose="020B0503050203000203" pitchFamily="34" charset="0"/>
      <p:regular r:id="rId14"/>
      <p:bold r:id="rId15"/>
      <p:italic r:id="rId16"/>
      <p:boldItalic r:id="rId17"/>
    </p:embeddedFont>
    <p:embeddedFont>
      <p:font typeface="Raleway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EB56C0-0641-434F-BEA9-05B61C010AAB}">
  <a:tblStyle styleId="{28EB56C0-0641-434F-BEA9-05B61C010A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f4b5e128c9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f4b5e128c9_2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>
          <a:extLst>
            <a:ext uri="{FF2B5EF4-FFF2-40B4-BE49-F238E27FC236}">
              <a16:creationId xmlns:a16="http://schemas.microsoft.com/office/drawing/2014/main" id="{70D2090D-4BB0-B5C3-AA7C-4A3283EEF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f309daf455_0_496:notes">
            <a:extLst>
              <a:ext uri="{FF2B5EF4-FFF2-40B4-BE49-F238E27FC236}">
                <a16:creationId xmlns:a16="http://schemas.microsoft.com/office/drawing/2014/main" id="{DC5F391D-EE09-9A66-218C-67B2F102B6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f309daf455_0_496:notes">
            <a:extLst>
              <a:ext uri="{FF2B5EF4-FFF2-40B4-BE49-F238E27FC236}">
                <a16:creationId xmlns:a16="http://schemas.microsoft.com/office/drawing/2014/main" id="{4C8D1CFB-3D93-A4B0-8FF0-3E26AA0352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186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f4b5e128c9_2_29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f4b5e128c9_2_29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f4b5e128c9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f4b5e128c9_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309daf455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309daf455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f4b5e128c9_2_29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f4b5e128c9_2_29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"/>
          <p:cNvSpPr txBox="1">
            <a:spLocks noGrp="1"/>
          </p:cNvSpPr>
          <p:nvPr>
            <p:ph type="title" hasCustomPrompt="1"/>
          </p:nvPr>
        </p:nvSpPr>
        <p:spPr>
          <a:xfrm>
            <a:off x="4571975" y="653525"/>
            <a:ext cx="2525700" cy="20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000">
                <a:solidFill>
                  <a:schemeClr val="dk2"/>
                </a:solidFill>
                <a:highlight>
                  <a:schemeClr val="dk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6" name="Google Shape;36;p3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37" name="Google Shape;37;p3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3"/>
          <p:cNvSpPr txBox="1">
            <a:spLocks noGrp="1"/>
          </p:cNvSpPr>
          <p:nvPr>
            <p:ph type="ctrTitle" idx="2"/>
          </p:nvPr>
        </p:nvSpPr>
        <p:spPr>
          <a:xfrm>
            <a:off x="4571975" y="2555925"/>
            <a:ext cx="4082400" cy="10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300"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4572000" y="3875000"/>
            <a:ext cx="2593800" cy="6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>
            <a:off x="8319690" y="4436145"/>
            <a:ext cx="200593" cy="187500"/>
            <a:chOff x="8103684" y="4279203"/>
            <a:chExt cx="340393" cy="318173"/>
          </a:xfrm>
        </p:grpSpPr>
        <p:sp>
          <p:nvSpPr>
            <p:cNvPr id="44" name="Google Shape;44;p3"/>
            <p:cNvSpPr/>
            <p:nvPr/>
          </p:nvSpPr>
          <p:spPr>
            <a:xfrm>
              <a:off x="8252062" y="4279203"/>
              <a:ext cx="192015" cy="318173"/>
            </a:xfrm>
            <a:custGeom>
              <a:avLst/>
              <a:gdLst/>
              <a:ahLst/>
              <a:cxnLst/>
              <a:rect l="l" t="t" r="r" b="b"/>
              <a:pathLst>
                <a:path w="21060" h="34897" extrusionOk="0">
                  <a:moveTo>
                    <a:pt x="3655" y="1"/>
                  </a:moveTo>
                  <a:lnTo>
                    <a:pt x="0" y="3656"/>
                  </a:lnTo>
                  <a:lnTo>
                    <a:pt x="13750" y="17405"/>
                  </a:lnTo>
                  <a:lnTo>
                    <a:pt x="0" y="31155"/>
                  </a:lnTo>
                  <a:lnTo>
                    <a:pt x="3655" y="34897"/>
                  </a:lnTo>
                  <a:lnTo>
                    <a:pt x="21059" y="17405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8103684" y="4414088"/>
              <a:ext cx="307068" cy="47612"/>
            </a:xfrm>
            <a:custGeom>
              <a:avLst/>
              <a:gdLst/>
              <a:ahLst/>
              <a:cxnLst/>
              <a:rect l="l" t="t" r="r" b="b"/>
              <a:pathLst>
                <a:path w="33679" h="5222" extrusionOk="0">
                  <a:moveTo>
                    <a:pt x="1" y="0"/>
                  </a:moveTo>
                  <a:lnTo>
                    <a:pt x="1" y="5222"/>
                  </a:lnTo>
                  <a:lnTo>
                    <a:pt x="33679" y="5222"/>
                  </a:lnTo>
                  <a:lnTo>
                    <a:pt x="33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3"/>
          <p:cNvGrpSpPr/>
          <p:nvPr/>
        </p:nvGrpSpPr>
        <p:grpSpPr>
          <a:xfrm rot="-5400000">
            <a:off x="8029039" y="588146"/>
            <a:ext cx="455223" cy="448275"/>
            <a:chOff x="7375048" y="3414796"/>
            <a:chExt cx="455223" cy="448275"/>
          </a:xfrm>
        </p:grpSpPr>
        <p:sp>
          <p:nvSpPr>
            <p:cNvPr id="47" name="Google Shape;47;p3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" name="Google Shape;48;p3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" name="Google Shape;51;p3"/>
          <p:cNvGrpSpPr/>
          <p:nvPr/>
        </p:nvGrpSpPr>
        <p:grpSpPr>
          <a:xfrm>
            <a:off x="4072702" y="4436160"/>
            <a:ext cx="187491" cy="187491"/>
            <a:chOff x="7431660" y="4295870"/>
            <a:chExt cx="320553" cy="320553"/>
          </a:xfrm>
        </p:grpSpPr>
        <p:sp>
          <p:nvSpPr>
            <p:cNvPr id="52" name="Google Shape;52;p3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3"/>
          <p:cNvGrpSpPr/>
          <p:nvPr/>
        </p:nvGrpSpPr>
        <p:grpSpPr>
          <a:xfrm>
            <a:off x="605977" y="4436160"/>
            <a:ext cx="187491" cy="187491"/>
            <a:chOff x="7431660" y="4295870"/>
            <a:chExt cx="320553" cy="320553"/>
          </a:xfrm>
        </p:grpSpPr>
        <p:sp>
          <p:nvSpPr>
            <p:cNvPr id="55" name="Google Shape;55;p3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699725" y="1707600"/>
            <a:ext cx="7731000" cy="28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  <a:defRPr sz="95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59" name="Google Shape;59;p4"/>
          <p:cNvGrpSpPr/>
          <p:nvPr/>
        </p:nvGrpSpPr>
        <p:grpSpPr>
          <a:xfrm>
            <a:off x="7858475" y="-1331481"/>
            <a:ext cx="2581111" cy="2581111"/>
            <a:chOff x="273789" y="683315"/>
            <a:chExt cx="3771900" cy="3771900"/>
          </a:xfrm>
        </p:grpSpPr>
        <p:sp>
          <p:nvSpPr>
            <p:cNvPr id="60" name="Google Shape;60;p4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913912" y="1329232"/>
              <a:ext cx="2491800" cy="2491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4"/>
          <p:cNvGrpSpPr/>
          <p:nvPr/>
        </p:nvGrpSpPr>
        <p:grpSpPr>
          <a:xfrm>
            <a:off x="8350352" y="4436160"/>
            <a:ext cx="187491" cy="187491"/>
            <a:chOff x="7431660" y="4295870"/>
            <a:chExt cx="320553" cy="320553"/>
          </a:xfrm>
        </p:grpSpPr>
        <p:sp>
          <p:nvSpPr>
            <p:cNvPr id="63" name="Google Shape;63;p4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4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66" name="Google Shape;66;p4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6616825" y="4475671"/>
            <a:ext cx="832446" cy="78000"/>
            <a:chOff x="3514325" y="613600"/>
            <a:chExt cx="832446" cy="78000"/>
          </a:xfrm>
        </p:grpSpPr>
        <p:sp>
          <p:nvSpPr>
            <p:cNvPr id="71" name="Google Shape;71;p4"/>
            <p:cNvSpPr/>
            <p:nvPr/>
          </p:nvSpPr>
          <p:spPr>
            <a:xfrm>
              <a:off x="3514325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3891548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4268771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5725077" y="519860"/>
            <a:ext cx="187491" cy="187491"/>
            <a:chOff x="7431660" y="4295870"/>
            <a:chExt cx="320553" cy="320553"/>
          </a:xfrm>
        </p:grpSpPr>
        <p:sp>
          <p:nvSpPr>
            <p:cNvPr id="75" name="Google Shape;75;p4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699725" y="435900"/>
            <a:ext cx="38724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78" name="Google Shape;78;p4"/>
          <p:cNvSpPr/>
          <p:nvPr/>
        </p:nvSpPr>
        <p:spPr>
          <a:xfrm flipH="1">
            <a:off x="8127037" y="764529"/>
            <a:ext cx="187500" cy="18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699725" y="435900"/>
            <a:ext cx="38724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title" idx="2"/>
          </p:nvPr>
        </p:nvSpPr>
        <p:spPr>
          <a:xfrm>
            <a:off x="1522300" y="2299375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dk2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1522350" y="3138800"/>
            <a:ext cx="2425500" cy="13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3" name="Google Shape;83;p5"/>
          <p:cNvGrpSpPr/>
          <p:nvPr/>
        </p:nvGrpSpPr>
        <p:grpSpPr>
          <a:xfrm>
            <a:off x="7858475" y="-1331481"/>
            <a:ext cx="2581111" cy="2581111"/>
            <a:chOff x="273789" y="683315"/>
            <a:chExt cx="3771900" cy="3771900"/>
          </a:xfrm>
        </p:grpSpPr>
        <p:sp>
          <p:nvSpPr>
            <p:cNvPr id="84" name="Google Shape;84;p5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913912" y="1329232"/>
              <a:ext cx="2491800" cy="2491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5"/>
          <p:cNvGrpSpPr/>
          <p:nvPr/>
        </p:nvGrpSpPr>
        <p:grpSpPr>
          <a:xfrm>
            <a:off x="8350352" y="4436160"/>
            <a:ext cx="187491" cy="187491"/>
            <a:chOff x="7431660" y="4295870"/>
            <a:chExt cx="320553" cy="320553"/>
          </a:xfrm>
        </p:grpSpPr>
        <p:sp>
          <p:nvSpPr>
            <p:cNvPr id="87" name="Google Shape;87;p5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5"/>
          <p:cNvGrpSpPr/>
          <p:nvPr/>
        </p:nvGrpSpPr>
        <p:grpSpPr>
          <a:xfrm>
            <a:off x="5725077" y="519860"/>
            <a:ext cx="187491" cy="187491"/>
            <a:chOff x="7431660" y="4295870"/>
            <a:chExt cx="320553" cy="320553"/>
          </a:xfrm>
        </p:grpSpPr>
        <p:sp>
          <p:nvSpPr>
            <p:cNvPr id="90" name="Google Shape;90;p5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5"/>
          <p:cNvSpPr/>
          <p:nvPr/>
        </p:nvSpPr>
        <p:spPr>
          <a:xfrm flipH="1">
            <a:off x="8127037" y="764529"/>
            <a:ext cx="187500" cy="18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5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94" name="Google Shape;94;p5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5"/>
          <p:cNvSpPr txBox="1">
            <a:spLocks noGrp="1"/>
          </p:cNvSpPr>
          <p:nvPr>
            <p:ph type="title" idx="3"/>
          </p:nvPr>
        </p:nvSpPr>
        <p:spPr>
          <a:xfrm>
            <a:off x="5046025" y="2299450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dk2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subTitle" idx="4"/>
          </p:nvPr>
        </p:nvSpPr>
        <p:spPr>
          <a:xfrm>
            <a:off x="5046079" y="3138800"/>
            <a:ext cx="2425500" cy="13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10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184" name="Google Shape;184;p10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0"/>
          <p:cNvGrpSpPr/>
          <p:nvPr/>
        </p:nvGrpSpPr>
        <p:grpSpPr>
          <a:xfrm>
            <a:off x="7858475" y="-1331481"/>
            <a:ext cx="2581111" cy="2581111"/>
            <a:chOff x="273789" y="683315"/>
            <a:chExt cx="3771900" cy="3771900"/>
          </a:xfrm>
        </p:grpSpPr>
        <p:sp>
          <p:nvSpPr>
            <p:cNvPr id="189" name="Google Shape;189;p10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913912" y="1329232"/>
              <a:ext cx="2491800" cy="24918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10"/>
          <p:cNvSpPr txBox="1">
            <a:spLocks noGrp="1"/>
          </p:cNvSpPr>
          <p:nvPr>
            <p:ph type="title"/>
          </p:nvPr>
        </p:nvSpPr>
        <p:spPr>
          <a:xfrm>
            <a:off x="699725" y="435900"/>
            <a:ext cx="3389700" cy="25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9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grpSp>
        <p:nvGrpSpPr>
          <p:cNvPr id="192" name="Google Shape;192;p10"/>
          <p:cNvGrpSpPr/>
          <p:nvPr/>
        </p:nvGrpSpPr>
        <p:grpSpPr>
          <a:xfrm>
            <a:off x="8350352" y="4436160"/>
            <a:ext cx="187491" cy="187491"/>
            <a:chOff x="7431660" y="4295870"/>
            <a:chExt cx="320553" cy="320553"/>
          </a:xfrm>
        </p:grpSpPr>
        <p:sp>
          <p:nvSpPr>
            <p:cNvPr id="193" name="Google Shape;193;p10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0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0"/>
          <p:cNvGrpSpPr/>
          <p:nvPr/>
        </p:nvGrpSpPr>
        <p:grpSpPr>
          <a:xfrm>
            <a:off x="605977" y="4436160"/>
            <a:ext cx="187491" cy="187491"/>
            <a:chOff x="7431660" y="4295870"/>
            <a:chExt cx="320553" cy="320553"/>
          </a:xfrm>
        </p:grpSpPr>
        <p:sp>
          <p:nvSpPr>
            <p:cNvPr id="196" name="Google Shape;196;p10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10"/>
          <p:cNvGrpSpPr/>
          <p:nvPr/>
        </p:nvGrpSpPr>
        <p:grpSpPr>
          <a:xfrm>
            <a:off x="3181294" y="3293346"/>
            <a:ext cx="455223" cy="448275"/>
            <a:chOff x="7375048" y="3414796"/>
            <a:chExt cx="455223" cy="448275"/>
          </a:xfrm>
        </p:grpSpPr>
        <p:sp>
          <p:nvSpPr>
            <p:cNvPr id="199" name="Google Shape;199;p10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" name="Google Shape;200;p10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201" name="Google Shape;201;p10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0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" name="Google Shape;203;p10"/>
          <p:cNvGrpSpPr/>
          <p:nvPr/>
        </p:nvGrpSpPr>
        <p:grpSpPr>
          <a:xfrm flipH="1">
            <a:off x="5443669" y="584671"/>
            <a:ext cx="832446" cy="78000"/>
            <a:chOff x="3514325" y="613600"/>
            <a:chExt cx="832446" cy="78000"/>
          </a:xfrm>
        </p:grpSpPr>
        <p:sp>
          <p:nvSpPr>
            <p:cNvPr id="204" name="Google Shape;204;p10"/>
            <p:cNvSpPr/>
            <p:nvPr/>
          </p:nvSpPr>
          <p:spPr>
            <a:xfrm>
              <a:off x="3514325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3891548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4268771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207;p10"/>
          <p:cNvGrpSpPr/>
          <p:nvPr/>
        </p:nvGrpSpPr>
        <p:grpSpPr>
          <a:xfrm>
            <a:off x="4478165" y="4436160"/>
            <a:ext cx="187491" cy="187491"/>
            <a:chOff x="7431660" y="4295870"/>
            <a:chExt cx="320553" cy="320553"/>
          </a:xfrm>
        </p:grpSpPr>
        <p:sp>
          <p:nvSpPr>
            <p:cNvPr id="208" name="Google Shape;208;p10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0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 txBox="1">
            <a:spLocks noGrp="1"/>
          </p:cNvSpPr>
          <p:nvPr>
            <p:ph type="subTitle" idx="1"/>
          </p:nvPr>
        </p:nvSpPr>
        <p:spPr>
          <a:xfrm>
            <a:off x="2337925" y="1436175"/>
            <a:ext cx="24111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5"/>
          <p:cNvSpPr txBox="1">
            <a:spLocks noGrp="1"/>
          </p:cNvSpPr>
          <p:nvPr>
            <p:ph type="title"/>
          </p:nvPr>
        </p:nvSpPr>
        <p:spPr>
          <a:xfrm>
            <a:off x="2149100" y="435900"/>
            <a:ext cx="4744200" cy="9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8319690" y="4436145"/>
            <a:ext cx="200593" cy="187500"/>
            <a:chOff x="8103684" y="4279203"/>
            <a:chExt cx="340393" cy="318173"/>
          </a:xfrm>
        </p:grpSpPr>
        <p:sp>
          <p:nvSpPr>
            <p:cNvPr id="286" name="Google Shape;286;p15"/>
            <p:cNvSpPr/>
            <p:nvPr/>
          </p:nvSpPr>
          <p:spPr>
            <a:xfrm>
              <a:off x="8252062" y="4279203"/>
              <a:ext cx="192015" cy="318173"/>
            </a:xfrm>
            <a:custGeom>
              <a:avLst/>
              <a:gdLst/>
              <a:ahLst/>
              <a:cxnLst/>
              <a:rect l="l" t="t" r="r" b="b"/>
              <a:pathLst>
                <a:path w="21060" h="34897" extrusionOk="0">
                  <a:moveTo>
                    <a:pt x="3655" y="1"/>
                  </a:moveTo>
                  <a:lnTo>
                    <a:pt x="0" y="3656"/>
                  </a:lnTo>
                  <a:lnTo>
                    <a:pt x="13750" y="17405"/>
                  </a:lnTo>
                  <a:lnTo>
                    <a:pt x="0" y="31155"/>
                  </a:lnTo>
                  <a:lnTo>
                    <a:pt x="3655" y="34897"/>
                  </a:lnTo>
                  <a:lnTo>
                    <a:pt x="21059" y="17405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8103684" y="4414088"/>
              <a:ext cx="307068" cy="47612"/>
            </a:xfrm>
            <a:custGeom>
              <a:avLst/>
              <a:gdLst/>
              <a:ahLst/>
              <a:cxnLst/>
              <a:rect l="l" t="t" r="r" b="b"/>
              <a:pathLst>
                <a:path w="33679" h="5222" extrusionOk="0">
                  <a:moveTo>
                    <a:pt x="1" y="0"/>
                  </a:moveTo>
                  <a:lnTo>
                    <a:pt x="1" y="5222"/>
                  </a:lnTo>
                  <a:lnTo>
                    <a:pt x="33679" y="5222"/>
                  </a:lnTo>
                  <a:lnTo>
                    <a:pt x="33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15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289" name="Google Shape;289;p15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15"/>
          <p:cNvSpPr txBox="1">
            <a:spLocks noGrp="1"/>
          </p:cNvSpPr>
          <p:nvPr>
            <p:ph type="title" idx="2" hasCustomPrompt="1"/>
          </p:nvPr>
        </p:nvSpPr>
        <p:spPr>
          <a:xfrm>
            <a:off x="699725" y="431275"/>
            <a:ext cx="1854300" cy="19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dk2"/>
                </a:solidFill>
                <a:highlight>
                  <a:schemeClr val="dk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94" name="Google Shape;294;p15"/>
          <p:cNvGrpSpPr/>
          <p:nvPr/>
        </p:nvGrpSpPr>
        <p:grpSpPr>
          <a:xfrm rot="10800000" flipH="1">
            <a:off x="7279219" y="2949796"/>
            <a:ext cx="455223" cy="448275"/>
            <a:chOff x="7375048" y="3414796"/>
            <a:chExt cx="455223" cy="448275"/>
          </a:xfrm>
        </p:grpSpPr>
        <p:sp>
          <p:nvSpPr>
            <p:cNvPr id="295" name="Google Shape;295;p15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6" name="Google Shape;296;p15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297" name="Google Shape;297;p15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5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" name="Google Shape;299;p15"/>
          <p:cNvGrpSpPr/>
          <p:nvPr/>
        </p:nvGrpSpPr>
        <p:grpSpPr>
          <a:xfrm>
            <a:off x="7570277" y="519860"/>
            <a:ext cx="187491" cy="187491"/>
            <a:chOff x="7431660" y="4295870"/>
            <a:chExt cx="320553" cy="320553"/>
          </a:xfrm>
        </p:grpSpPr>
        <p:sp>
          <p:nvSpPr>
            <p:cNvPr id="300" name="Google Shape;300;p15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1"/>
          <p:cNvSpPr txBox="1">
            <a:spLocks noGrp="1"/>
          </p:cNvSpPr>
          <p:nvPr>
            <p:ph type="subTitle" idx="1"/>
          </p:nvPr>
        </p:nvSpPr>
        <p:spPr>
          <a:xfrm>
            <a:off x="4572000" y="1675875"/>
            <a:ext cx="3863700" cy="1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5" name="Google Shape;705;p31"/>
          <p:cNvSpPr txBox="1">
            <a:spLocks noGrp="1"/>
          </p:cNvSpPr>
          <p:nvPr>
            <p:ph type="title"/>
          </p:nvPr>
        </p:nvSpPr>
        <p:spPr>
          <a:xfrm>
            <a:off x="4572000" y="435900"/>
            <a:ext cx="4124700" cy="13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68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06" name="Google Shape;706;p31"/>
          <p:cNvGrpSpPr/>
          <p:nvPr/>
        </p:nvGrpSpPr>
        <p:grpSpPr>
          <a:xfrm>
            <a:off x="8319690" y="4436145"/>
            <a:ext cx="200593" cy="187500"/>
            <a:chOff x="8103684" y="4279203"/>
            <a:chExt cx="340393" cy="318173"/>
          </a:xfrm>
        </p:grpSpPr>
        <p:sp>
          <p:nvSpPr>
            <p:cNvPr id="707" name="Google Shape;707;p31"/>
            <p:cNvSpPr/>
            <p:nvPr/>
          </p:nvSpPr>
          <p:spPr>
            <a:xfrm>
              <a:off x="8252062" y="4279203"/>
              <a:ext cx="192015" cy="318173"/>
            </a:xfrm>
            <a:custGeom>
              <a:avLst/>
              <a:gdLst/>
              <a:ahLst/>
              <a:cxnLst/>
              <a:rect l="l" t="t" r="r" b="b"/>
              <a:pathLst>
                <a:path w="21060" h="34897" extrusionOk="0">
                  <a:moveTo>
                    <a:pt x="3655" y="1"/>
                  </a:moveTo>
                  <a:lnTo>
                    <a:pt x="0" y="3656"/>
                  </a:lnTo>
                  <a:lnTo>
                    <a:pt x="13750" y="17405"/>
                  </a:lnTo>
                  <a:lnTo>
                    <a:pt x="0" y="31155"/>
                  </a:lnTo>
                  <a:lnTo>
                    <a:pt x="3655" y="34897"/>
                  </a:lnTo>
                  <a:lnTo>
                    <a:pt x="21059" y="17405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8103684" y="4414088"/>
              <a:ext cx="307068" cy="47612"/>
            </a:xfrm>
            <a:custGeom>
              <a:avLst/>
              <a:gdLst/>
              <a:ahLst/>
              <a:cxnLst/>
              <a:rect l="l" t="t" r="r" b="b"/>
              <a:pathLst>
                <a:path w="33679" h="5222" extrusionOk="0">
                  <a:moveTo>
                    <a:pt x="1" y="0"/>
                  </a:moveTo>
                  <a:lnTo>
                    <a:pt x="1" y="5222"/>
                  </a:lnTo>
                  <a:lnTo>
                    <a:pt x="33679" y="5222"/>
                  </a:lnTo>
                  <a:lnTo>
                    <a:pt x="33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1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710" name="Google Shape;710;p31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1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1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31"/>
          <p:cNvGrpSpPr/>
          <p:nvPr/>
        </p:nvGrpSpPr>
        <p:grpSpPr>
          <a:xfrm>
            <a:off x="4072702" y="519860"/>
            <a:ext cx="187491" cy="187491"/>
            <a:chOff x="7431660" y="4295870"/>
            <a:chExt cx="320553" cy="320553"/>
          </a:xfrm>
        </p:grpSpPr>
        <p:sp>
          <p:nvSpPr>
            <p:cNvPr id="715" name="Google Shape;715;p31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31"/>
          <p:cNvGrpSpPr/>
          <p:nvPr/>
        </p:nvGrpSpPr>
        <p:grpSpPr>
          <a:xfrm>
            <a:off x="605977" y="519860"/>
            <a:ext cx="187491" cy="187491"/>
            <a:chOff x="7431660" y="4295870"/>
            <a:chExt cx="320553" cy="320553"/>
          </a:xfrm>
        </p:grpSpPr>
        <p:sp>
          <p:nvSpPr>
            <p:cNvPr id="718" name="Google Shape;718;p31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1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1"/>
          <p:cNvSpPr txBox="1"/>
          <p:nvPr/>
        </p:nvSpPr>
        <p:spPr>
          <a:xfrm>
            <a:off x="4572000" y="3416700"/>
            <a:ext cx="38637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721" name="Google Shape;721;p31"/>
          <p:cNvGrpSpPr/>
          <p:nvPr/>
        </p:nvGrpSpPr>
        <p:grpSpPr>
          <a:xfrm>
            <a:off x="6485319" y="2571746"/>
            <a:ext cx="455223" cy="448275"/>
            <a:chOff x="7375048" y="3414796"/>
            <a:chExt cx="455223" cy="448275"/>
          </a:xfrm>
        </p:grpSpPr>
        <p:sp>
          <p:nvSpPr>
            <p:cNvPr id="722" name="Google Shape;722;p31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3" name="Google Shape;723;p31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724" name="Google Shape;724;p31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1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728" name="Google Shape;728;p32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32"/>
          <p:cNvGrpSpPr/>
          <p:nvPr/>
        </p:nvGrpSpPr>
        <p:grpSpPr>
          <a:xfrm>
            <a:off x="8319690" y="4436145"/>
            <a:ext cx="200593" cy="187500"/>
            <a:chOff x="8103684" y="4279203"/>
            <a:chExt cx="340393" cy="318173"/>
          </a:xfrm>
        </p:grpSpPr>
        <p:sp>
          <p:nvSpPr>
            <p:cNvPr id="733" name="Google Shape;733;p32"/>
            <p:cNvSpPr/>
            <p:nvPr/>
          </p:nvSpPr>
          <p:spPr>
            <a:xfrm>
              <a:off x="8252062" y="4279203"/>
              <a:ext cx="192015" cy="318173"/>
            </a:xfrm>
            <a:custGeom>
              <a:avLst/>
              <a:gdLst/>
              <a:ahLst/>
              <a:cxnLst/>
              <a:rect l="l" t="t" r="r" b="b"/>
              <a:pathLst>
                <a:path w="21060" h="34897" extrusionOk="0">
                  <a:moveTo>
                    <a:pt x="3655" y="1"/>
                  </a:moveTo>
                  <a:lnTo>
                    <a:pt x="0" y="3656"/>
                  </a:lnTo>
                  <a:lnTo>
                    <a:pt x="13750" y="17405"/>
                  </a:lnTo>
                  <a:lnTo>
                    <a:pt x="0" y="31155"/>
                  </a:lnTo>
                  <a:lnTo>
                    <a:pt x="3655" y="34897"/>
                  </a:lnTo>
                  <a:lnTo>
                    <a:pt x="21059" y="17405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8103684" y="4414088"/>
              <a:ext cx="307068" cy="47612"/>
            </a:xfrm>
            <a:custGeom>
              <a:avLst/>
              <a:gdLst/>
              <a:ahLst/>
              <a:cxnLst/>
              <a:rect l="l" t="t" r="r" b="b"/>
              <a:pathLst>
                <a:path w="33679" h="5222" extrusionOk="0">
                  <a:moveTo>
                    <a:pt x="1" y="0"/>
                  </a:moveTo>
                  <a:lnTo>
                    <a:pt x="1" y="5222"/>
                  </a:lnTo>
                  <a:lnTo>
                    <a:pt x="33679" y="5222"/>
                  </a:lnTo>
                  <a:lnTo>
                    <a:pt x="33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" name="Google Shape;735;p32"/>
          <p:cNvSpPr/>
          <p:nvPr/>
        </p:nvSpPr>
        <p:spPr>
          <a:xfrm>
            <a:off x="491302" y="681800"/>
            <a:ext cx="3768900" cy="3771900"/>
          </a:xfrm>
          <a:prstGeom prst="pie">
            <a:avLst>
              <a:gd name="adj1" fmla="val 0"/>
              <a:gd name="adj2" fmla="val 10797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32"/>
          <p:cNvGrpSpPr/>
          <p:nvPr/>
        </p:nvGrpSpPr>
        <p:grpSpPr>
          <a:xfrm rot="-5400000">
            <a:off x="8029039" y="588146"/>
            <a:ext cx="455223" cy="448275"/>
            <a:chOff x="7375048" y="3414796"/>
            <a:chExt cx="455223" cy="448275"/>
          </a:xfrm>
        </p:grpSpPr>
        <p:sp>
          <p:nvSpPr>
            <p:cNvPr id="737" name="Google Shape;737;p32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8" name="Google Shape;738;p32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739" name="Google Shape;739;p32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2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1" name="Google Shape;741;p32"/>
          <p:cNvGrpSpPr/>
          <p:nvPr/>
        </p:nvGrpSpPr>
        <p:grpSpPr>
          <a:xfrm>
            <a:off x="4072702" y="4436160"/>
            <a:ext cx="187491" cy="187491"/>
            <a:chOff x="7431660" y="4295870"/>
            <a:chExt cx="320553" cy="320553"/>
          </a:xfrm>
        </p:grpSpPr>
        <p:sp>
          <p:nvSpPr>
            <p:cNvPr id="742" name="Google Shape;742;p32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32"/>
          <p:cNvGrpSpPr/>
          <p:nvPr/>
        </p:nvGrpSpPr>
        <p:grpSpPr>
          <a:xfrm>
            <a:off x="605977" y="4436160"/>
            <a:ext cx="187491" cy="187491"/>
            <a:chOff x="7431660" y="4295870"/>
            <a:chExt cx="320553" cy="320553"/>
          </a:xfrm>
        </p:grpSpPr>
        <p:sp>
          <p:nvSpPr>
            <p:cNvPr id="745" name="Google Shape;745;p32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p33"/>
          <p:cNvGrpSpPr/>
          <p:nvPr/>
        </p:nvGrpSpPr>
        <p:grpSpPr>
          <a:xfrm>
            <a:off x="7858475" y="-1331481"/>
            <a:ext cx="2581111" cy="2581111"/>
            <a:chOff x="273789" y="683315"/>
            <a:chExt cx="3771900" cy="3771900"/>
          </a:xfrm>
        </p:grpSpPr>
        <p:sp>
          <p:nvSpPr>
            <p:cNvPr id="749" name="Google Shape;749;p33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913912" y="1329232"/>
              <a:ext cx="2491800" cy="2491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33"/>
          <p:cNvGrpSpPr/>
          <p:nvPr/>
        </p:nvGrpSpPr>
        <p:grpSpPr>
          <a:xfrm>
            <a:off x="0" y="-5550"/>
            <a:ext cx="9144075" cy="5156900"/>
            <a:chOff x="0" y="-5550"/>
            <a:chExt cx="9144075" cy="5156900"/>
          </a:xfrm>
        </p:grpSpPr>
        <p:sp>
          <p:nvSpPr>
            <p:cNvPr id="752" name="Google Shape;752;p33"/>
            <p:cNvSpPr/>
            <p:nvPr/>
          </p:nvSpPr>
          <p:spPr>
            <a:xfrm>
              <a:off x="75" y="-55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75" y="4880150"/>
              <a:ext cx="91440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 rot="-5400000">
              <a:off x="6479550" y="2401725"/>
              <a:ext cx="50577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 rot="-5400000">
              <a:off x="-2350200" y="2444775"/>
              <a:ext cx="4971600" cy="27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" name="Google Shape;756;p33"/>
          <p:cNvSpPr/>
          <p:nvPr/>
        </p:nvSpPr>
        <p:spPr>
          <a:xfrm>
            <a:off x="4863227" y="681800"/>
            <a:ext cx="3768900" cy="3771900"/>
          </a:xfrm>
          <a:prstGeom prst="pie">
            <a:avLst>
              <a:gd name="adj1" fmla="val 0"/>
              <a:gd name="adj2" fmla="val 10797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" name="Google Shape;757;p33"/>
          <p:cNvGrpSpPr/>
          <p:nvPr/>
        </p:nvGrpSpPr>
        <p:grpSpPr>
          <a:xfrm rot="10800000" flipH="1">
            <a:off x="3181294" y="2210946"/>
            <a:ext cx="455223" cy="448275"/>
            <a:chOff x="7375048" y="3414796"/>
            <a:chExt cx="455223" cy="448275"/>
          </a:xfrm>
        </p:grpSpPr>
        <p:sp>
          <p:nvSpPr>
            <p:cNvPr id="758" name="Google Shape;758;p33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33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760" name="Google Shape;760;p33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3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2" name="Google Shape;762;p33"/>
          <p:cNvGrpSpPr/>
          <p:nvPr/>
        </p:nvGrpSpPr>
        <p:grpSpPr>
          <a:xfrm flipH="1">
            <a:off x="4318744" y="584671"/>
            <a:ext cx="832446" cy="78000"/>
            <a:chOff x="3514325" y="613600"/>
            <a:chExt cx="832446" cy="78000"/>
          </a:xfrm>
        </p:grpSpPr>
        <p:sp>
          <p:nvSpPr>
            <p:cNvPr id="763" name="Google Shape;763;p33"/>
            <p:cNvSpPr/>
            <p:nvPr/>
          </p:nvSpPr>
          <p:spPr>
            <a:xfrm>
              <a:off x="3514325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3891548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4268771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3"/>
          <p:cNvGrpSpPr/>
          <p:nvPr/>
        </p:nvGrpSpPr>
        <p:grpSpPr>
          <a:xfrm>
            <a:off x="8350352" y="4436160"/>
            <a:ext cx="187491" cy="187491"/>
            <a:chOff x="7431660" y="4295870"/>
            <a:chExt cx="320553" cy="320553"/>
          </a:xfrm>
        </p:grpSpPr>
        <p:sp>
          <p:nvSpPr>
            <p:cNvPr id="767" name="Google Shape;767;p33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33"/>
          <p:cNvGrpSpPr/>
          <p:nvPr/>
        </p:nvGrpSpPr>
        <p:grpSpPr>
          <a:xfrm>
            <a:off x="4641227" y="4436160"/>
            <a:ext cx="187491" cy="187491"/>
            <a:chOff x="7431660" y="4295870"/>
            <a:chExt cx="320553" cy="320553"/>
          </a:xfrm>
        </p:grpSpPr>
        <p:sp>
          <p:nvSpPr>
            <p:cNvPr id="770" name="Google Shape;770;p33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33"/>
          <p:cNvGrpSpPr/>
          <p:nvPr/>
        </p:nvGrpSpPr>
        <p:grpSpPr>
          <a:xfrm>
            <a:off x="605977" y="2150960"/>
            <a:ext cx="187491" cy="187491"/>
            <a:chOff x="7431660" y="4295870"/>
            <a:chExt cx="320553" cy="320553"/>
          </a:xfrm>
        </p:grpSpPr>
        <p:sp>
          <p:nvSpPr>
            <p:cNvPr id="773" name="Google Shape;773;p33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BM Plex Sans"/>
              <a:buNone/>
              <a:defRPr sz="25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246950"/>
            <a:ext cx="7717500" cy="3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Char char="●"/>
              <a:defRPr sz="1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  <p:sldLayoutId id="2147483658" r:id="rId5"/>
    <p:sldLayoutId id="2147483661" r:id="rId6"/>
    <p:sldLayoutId id="2147483677" r:id="rId7"/>
    <p:sldLayoutId id="2147483678" r:id="rId8"/>
    <p:sldLayoutId id="214748367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E9B28806-654F-AC22-B486-A7695A4A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  <p:sp>
        <p:nvSpPr>
          <p:cNvPr id="9" name="Google Shape;998;p47">
            <a:extLst>
              <a:ext uri="{FF2B5EF4-FFF2-40B4-BE49-F238E27FC236}">
                <a16:creationId xmlns:a16="http://schemas.microsoft.com/office/drawing/2014/main" id="{C170C13A-42DC-1AC2-EA39-D33A4B5A5951}"/>
              </a:ext>
            </a:extLst>
          </p:cNvPr>
          <p:cNvSpPr txBox="1">
            <a:spLocks/>
          </p:cNvSpPr>
          <p:nvPr/>
        </p:nvSpPr>
        <p:spPr>
          <a:xfrm>
            <a:off x="7216875" y="3772606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000" dirty="0">
                <a:highlight>
                  <a:srgbClr val="C0C0C0"/>
                </a:highlight>
              </a:rPr>
              <a:t>AI GENERATED</a:t>
            </a:r>
            <a:endParaRPr lang="es-ES" sz="1000" i="1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13768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8"/>
          <p:cNvSpPr txBox="1">
            <a:spLocks noGrp="1"/>
          </p:cNvSpPr>
          <p:nvPr>
            <p:ph type="title"/>
          </p:nvPr>
        </p:nvSpPr>
        <p:spPr>
          <a:xfrm>
            <a:off x="511984" y="3012694"/>
            <a:ext cx="4895427" cy="25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s-ES" sz="2800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</a:br>
            <a:r>
              <a:rPr lang="es-ES" sz="2800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Meteorite</a:t>
            </a:r>
            <a:r>
              <a:rPr lang="es-ES" sz="2800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2800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impact</a:t>
            </a:r>
            <a:r>
              <a:rPr lang="es-ES" sz="2800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2800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risk</a:t>
            </a:r>
            <a:br>
              <a:rPr lang="es-ES" sz="1800" dirty="0"/>
            </a:br>
            <a:endParaRPr lang="es-ES" sz="1800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  <a:latin typeface="Archivo"/>
              <a:cs typeface="Archivo"/>
              <a:sym typeface="Archivo"/>
            </a:endParaRPr>
          </a:p>
        </p:txBody>
      </p:sp>
      <p:grpSp>
        <p:nvGrpSpPr>
          <p:cNvPr id="1020" name="Google Shape;1020;p48"/>
          <p:cNvGrpSpPr/>
          <p:nvPr/>
        </p:nvGrpSpPr>
        <p:grpSpPr>
          <a:xfrm>
            <a:off x="5685326" y="1505300"/>
            <a:ext cx="2124711" cy="2124711"/>
            <a:chOff x="273789" y="683315"/>
            <a:chExt cx="3771900" cy="3771900"/>
          </a:xfrm>
        </p:grpSpPr>
        <p:sp>
          <p:nvSpPr>
            <p:cNvPr id="1021" name="Google Shape;1021;p48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2" name="Google Shape;1022;p48"/>
            <p:cNvGrpSpPr/>
            <p:nvPr/>
          </p:nvGrpSpPr>
          <p:grpSpPr>
            <a:xfrm>
              <a:off x="913912" y="1329232"/>
              <a:ext cx="2491800" cy="2491800"/>
              <a:chOff x="913912" y="1288732"/>
              <a:chExt cx="2491800" cy="2491800"/>
            </a:xfrm>
          </p:grpSpPr>
          <p:sp>
            <p:nvSpPr>
              <p:cNvPr id="1023" name="Google Shape;1023;p48"/>
              <p:cNvSpPr/>
              <p:nvPr/>
            </p:nvSpPr>
            <p:spPr>
              <a:xfrm>
                <a:off x="913912" y="1288732"/>
                <a:ext cx="2491800" cy="24918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8"/>
              <p:cNvSpPr/>
              <p:nvPr/>
            </p:nvSpPr>
            <p:spPr>
              <a:xfrm>
                <a:off x="1526937" y="1901753"/>
                <a:ext cx="1266000" cy="12654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5" name="Google Shape;1025;p48"/>
          <p:cNvSpPr/>
          <p:nvPr/>
        </p:nvSpPr>
        <p:spPr>
          <a:xfrm flipH="1">
            <a:off x="7352212" y="2483729"/>
            <a:ext cx="187500" cy="187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61;p41">
            <a:extLst>
              <a:ext uri="{FF2B5EF4-FFF2-40B4-BE49-F238E27FC236}">
                <a16:creationId xmlns:a16="http://schemas.microsoft.com/office/drawing/2014/main" id="{A751F3B9-7833-81CB-0BF5-9F407507D778}"/>
              </a:ext>
            </a:extLst>
          </p:cNvPr>
          <p:cNvSpPr txBox="1">
            <a:spLocks/>
          </p:cNvSpPr>
          <p:nvPr/>
        </p:nvSpPr>
        <p:spPr>
          <a:xfrm>
            <a:off x="609608" y="579029"/>
            <a:ext cx="2525700" cy="20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12000"/>
              <a:buFont typeface="IBM Plex Sans"/>
              <a:buNone/>
              <a:defRPr sz="13000" b="1">
                <a:solidFill>
                  <a:schemeClr val="dk2"/>
                </a:solidFill>
                <a:highlight>
                  <a:schemeClr val="dk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1pPr>
            <a:lvl2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algn="ctr">
              <a:buClr>
                <a:schemeClr val="dk1"/>
              </a:buClr>
              <a:buSzPts val="12000"/>
              <a:buFont typeface="IBM Plex Sans"/>
              <a:buNone/>
              <a:defRPr sz="1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en" dirty="0"/>
              <a:t>01</a:t>
            </a:r>
          </a:p>
        </p:txBody>
      </p:sp>
      <p:sp>
        <p:nvSpPr>
          <p:cNvPr id="870" name="Google Shape;870;p41"/>
          <p:cNvSpPr txBox="1">
            <a:spLocks/>
          </p:cNvSpPr>
          <p:nvPr/>
        </p:nvSpPr>
        <p:spPr>
          <a:xfrm>
            <a:off x="4571975" y="2555925"/>
            <a:ext cx="4082400" cy="10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/>
              <a:t>Problem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2053437-6124-E84E-4C56-C012C98DA740}"/>
              </a:ext>
            </a:extLst>
          </p:cNvPr>
          <p:cNvSpPr txBox="1"/>
          <p:nvPr/>
        </p:nvSpPr>
        <p:spPr>
          <a:xfrm>
            <a:off x="511984" y="2671229"/>
            <a:ext cx="5368064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E11"/>
              </a:buClr>
              <a:buSzPts val="5200"/>
              <a:buFont typeface="IBM Plex Sans"/>
              <a:buNone/>
              <a:tabLst/>
              <a:defRPr/>
            </a:pPr>
            <a:r>
              <a:rPr kumimoji="0" lang="es-ES" sz="4300" b="1" i="0" u="none" strike="noStrike" kern="0" cap="none" spc="0" normalizeH="0" baseline="0" noProof="0" dirty="0" err="1">
                <a:ln>
                  <a:noFill/>
                </a:ln>
                <a:solidFill>
                  <a:srgbClr val="0C0E11"/>
                </a:solidFill>
                <a:effectLst/>
                <a:highlight>
                  <a:srgbClr val="1F6EF3"/>
                </a:highlight>
                <a:uLnTx/>
                <a:uFillTx/>
                <a:latin typeface="IBM Plex Sans"/>
                <a:sym typeface="IBM Plex Sans"/>
              </a:rPr>
              <a:t>Problem</a:t>
            </a:r>
            <a:endParaRPr kumimoji="0" lang="es-ES" sz="4300" b="1" i="0" u="none" strike="noStrike" kern="0" cap="none" spc="0" normalizeH="0" baseline="0" noProof="0" dirty="0">
              <a:ln>
                <a:noFill/>
              </a:ln>
              <a:solidFill>
                <a:srgbClr val="0C0E11"/>
              </a:solidFill>
              <a:effectLst/>
              <a:highlight>
                <a:srgbClr val="1F6EF3"/>
              </a:highlight>
              <a:uLnTx/>
              <a:uFillTx/>
              <a:latin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>
          <a:extLst>
            <a:ext uri="{FF2B5EF4-FFF2-40B4-BE49-F238E27FC236}">
              <a16:creationId xmlns:a16="http://schemas.microsoft.com/office/drawing/2014/main" id="{A63E6E85-3137-7E20-01D0-FC9A05765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1">
            <a:extLst>
              <a:ext uri="{FF2B5EF4-FFF2-40B4-BE49-F238E27FC236}">
                <a16:creationId xmlns:a16="http://schemas.microsoft.com/office/drawing/2014/main" id="{00EE9CD5-62BA-4399-E670-4BCF3F9F027C}"/>
              </a:ext>
            </a:extLst>
          </p:cNvPr>
          <p:cNvSpPr/>
          <p:nvPr/>
        </p:nvSpPr>
        <p:spPr>
          <a:xfrm>
            <a:off x="491302" y="681800"/>
            <a:ext cx="3768900" cy="3771900"/>
          </a:xfrm>
          <a:prstGeom prst="pie">
            <a:avLst>
              <a:gd name="adj1" fmla="val 0"/>
              <a:gd name="adj2" fmla="val 10797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41">
            <a:extLst>
              <a:ext uri="{FF2B5EF4-FFF2-40B4-BE49-F238E27FC236}">
                <a16:creationId xmlns:a16="http://schemas.microsoft.com/office/drawing/2014/main" id="{6144A3BE-44F4-CCF4-B1E3-AB5BC940C5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70" name="Google Shape;870;p41">
            <a:extLst>
              <a:ext uri="{FF2B5EF4-FFF2-40B4-BE49-F238E27FC236}">
                <a16:creationId xmlns:a16="http://schemas.microsoft.com/office/drawing/2014/main" id="{0E52A747-C378-C0A5-2446-31C73132E33F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871" name="Google Shape;871;p41">
            <a:extLst>
              <a:ext uri="{FF2B5EF4-FFF2-40B4-BE49-F238E27FC236}">
                <a16:creationId xmlns:a16="http://schemas.microsoft.com/office/drawing/2014/main" id="{065A5DF7-5081-25A3-4ACC-312672047CD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1975" y="3574606"/>
            <a:ext cx="2593800" cy="6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Risk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prevention</a:t>
            </a:r>
            <a:endParaRPr lang="es-ES" sz="1800" b="1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Early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reaction</a:t>
            </a:r>
            <a:endParaRPr sz="1800" b="1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</p:txBody>
      </p:sp>
      <p:pic>
        <p:nvPicPr>
          <p:cNvPr id="862" name="Google Shape;862;p41">
            <a:extLst>
              <a:ext uri="{FF2B5EF4-FFF2-40B4-BE49-F238E27FC236}">
                <a16:creationId xmlns:a16="http://schemas.microsoft.com/office/drawing/2014/main" id="{A6E04F75-F8B8-FAD4-A6B5-C92A2284B31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" t="14159" r="14159" b="231"/>
          <a:stretch/>
        </p:blipFill>
        <p:spPr>
          <a:xfrm rot="-2700000">
            <a:off x="489902" y="-1202442"/>
            <a:ext cx="3771708" cy="3771708"/>
          </a:xfrm>
          <a:prstGeom prst="chord">
            <a:avLst>
              <a:gd name="adj1" fmla="val 2675382"/>
              <a:gd name="adj2" fmla="val 13522363"/>
            </a:avLst>
          </a:prstGeom>
          <a:noFill/>
          <a:ln>
            <a:noFill/>
          </a:ln>
        </p:spPr>
      </p:pic>
      <p:grpSp>
        <p:nvGrpSpPr>
          <p:cNvPr id="863" name="Google Shape;863;p41">
            <a:extLst>
              <a:ext uri="{FF2B5EF4-FFF2-40B4-BE49-F238E27FC236}">
                <a16:creationId xmlns:a16="http://schemas.microsoft.com/office/drawing/2014/main" id="{B0763A07-FC1A-9486-4CBB-32562BF4D2BB}"/>
              </a:ext>
            </a:extLst>
          </p:cNvPr>
          <p:cNvGrpSpPr/>
          <p:nvPr/>
        </p:nvGrpSpPr>
        <p:grpSpPr>
          <a:xfrm>
            <a:off x="1313401" y="1505300"/>
            <a:ext cx="2124711" cy="2124711"/>
            <a:chOff x="273789" y="683315"/>
            <a:chExt cx="3771900" cy="3771900"/>
          </a:xfrm>
        </p:grpSpPr>
        <p:sp>
          <p:nvSpPr>
            <p:cNvPr id="864" name="Google Shape;864;p41">
              <a:extLst>
                <a:ext uri="{FF2B5EF4-FFF2-40B4-BE49-F238E27FC236}">
                  <a16:creationId xmlns:a16="http://schemas.microsoft.com/office/drawing/2014/main" id="{9D92F85A-5BE6-62C1-3EA7-301B6AB03385}"/>
                </a:ext>
              </a:extLst>
            </p:cNvPr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5" name="Google Shape;865;p41">
              <a:extLst>
                <a:ext uri="{FF2B5EF4-FFF2-40B4-BE49-F238E27FC236}">
                  <a16:creationId xmlns:a16="http://schemas.microsoft.com/office/drawing/2014/main" id="{2A7E571A-E6B5-EEEF-F6BB-DB1D5187ADF2}"/>
                </a:ext>
              </a:extLst>
            </p:cNvPr>
            <p:cNvGrpSpPr/>
            <p:nvPr/>
          </p:nvGrpSpPr>
          <p:grpSpPr>
            <a:xfrm>
              <a:off x="913912" y="1329232"/>
              <a:ext cx="2491800" cy="2491800"/>
              <a:chOff x="913912" y="1288732"/>
              <a:chExt cx="2491800" cy="2491800"/>
            </a:xfrm>
          </p:grpSpPr>
          <p:sp>
            <p:nvSpPr>
              <p:cNvPr id="866" name="Google Shape;866;p41">
                <a:extLst>
                  <a:ext uri="{FF2B5EF4-FFF2-40B4-BE49-F238E27FC236}">
                    <a16:creationId xmlns:a16="http://schemas.microsoft.com/office/drawing/2014/main" id="{777BF9C6-07A5-5D2D-1D6F-2E083C1F9AB4}"/>
                  </a:ext>
                </a:extLst>
              </p:cNvPr>
              <p:cNvSpPr/>
              <p:nvPr/>
            </p:nvSpPr>
            <p:spPr>
              <a:xfrm>
                <a:off x="913912" y="1288732"/>
                <a:ext cx="2491800" cy="24918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1">
                <a:extLst>
                  <a:ext uri="{FF2B5EF4-FFF2-40B4-BE49-F238E27FC236}">
                    <a16:creationId xmlns:a16="http://schemas.microsoft.com/office/drawing/2014/main" id="{FF258D62-775A-924D-5829-C6CAA72553D2}"/>
                  </a:ext>
                </a:extLst>
              </p:cNvPr>
              <p:cNvSpPr/>
              <p:nvPr/>
            </p:nvSpPr>
            <p:spPr>
              <a:xfrm>
                <a:off x="1526937" y="1901753"/>
                <a:ext cx="1266000" cy="12654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8" name="Google Shape;868;p41">
            <a:extLst>
              <a:ext uri="{FF2B5EF4-FFF2-40B4-BE49-F238E27FC236}">
                <a16:creationId xmlns:a16="http://schemas.microsoft.com/office/drawing/2014/main" id="{E2B9D003-C487-85E8-F091-597F31CE8E9B}"/>
              </a:ext>
            </a:extLst>
          </p:cNvPr>
          <p:cNvSpPr/>
          <p:nvPr/>
        </p:nvSpPr>
        <p:spPr>
          <a:xfrm>
            <a:off x="1216765" y="2555929"/>
            <a:ext cx="187500" cy="18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41">
            <a:extLst>
              <a:ext uri="{FF2B5EF4-FFF2-40B4-BE49-F238E27FC236}">
                <a16:creationId xmlns:a16="http://schemas.microsoft.com/office/drawing/2014/main" id="{A4598784-357D-C24A-99FC-1E2C2A4029FE}"/>
              </a:ext>
            </a:extLst>
          </p:cNvPr>
          <p:cNvSpPr/>
          <p:nvPr/>
        </p:nvSpPr>
        <p:spPr>
          <a:xfrm>
            <a:off x="2207159" y="3102719"/>
            <a:ext cx="337200" cy="337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1">
            <a:extLst>
              <a:ext uri="{FF2B5EF4-FFF2-40B4-BE49-F238E27FC236}">
                <a16:creationId xmlns:a16="http://schemas.microsoft.com/office/drawing/2014/main" id="{20190FA1-DDFF-863F-4FE9-E6495F9F5808}"/>
              </a:ext>
            </a:extLst>
          </p:cNvPr>
          <p:cNvSpPr/>
          <p:nvPr/>
        </p:nvSpPr>
        <p:spPr>
          <a:xfrm>
            <a:off x="6648959" y="435898"/>
            <a:ext cx="271200" cy="27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51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46"/>
          <p:cNvSpPr/>
          <p:nvPr/>
        </p:nvSpPr>
        <p:spPr>
          <a:xfrm rot="10800000">
            <a:off x="-931900" y="2571750"/>
            <a:ext cx="3768900" cy="3771900"/>
          </a:xfrm>
          <a:prstGeom prst="pie">
            <a:avLst>
              <a:gd name="adj1" fmla="val 5385337"/>
              <a:gd name="adj2" fmla="val 10797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46"/>
          <p:cNvSpPr txBox="1">
            <a:spLocks noGrp="1"/>
          </p:cNvSpPr>
          <p:nvPr>
            <p:ph type="subTitle" idx="1"/>
          </p:nvPr>
        </p:nvSpPr>
        <p:spPr>
          <a:xfrm>
            <a:off x="4048391" y="3481087"/>
            <a:ext cx="24111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</p:txBody>
      </p:sp>
      <p:sp>
        <p:nvSpPr>
          <p:cNvPr id="977" name="Google Shape;977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</a:t>
            </a:r>
            <a:endParaRPr dirty="0"/>
          </a:p>
        </p:txBody>
      </p:sp>
      <p:sp>
        <p:nvSpPr>
          <p:cNvPr id="986" name="Google Shape;986;p46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978" name="Google Shape;978;p46"/>
          <p:cNvPicPr preferRelativeResize="0"/>
          <p:nvPr/>
        </p:nvPicPr>
        <p:blipFill rotWithShape="1">
          <a:blip r:embed="rId3">
            <a:alphaModFix/>
          </a:blip>
          <a:srcRect t="13867" r="13867"/>
          <a:stretch/>
        </p:blipFill>
        <p:spPr>
          <a:xfrm rot="8100000">
            <a:off x="2838942" y="2557693"/>
            <a:ext cx="3771708" cy="3771708"/>
          </a:xfrm>
          <a:prstGeom prst="chord">
            <a:avLst>
              <a:gd name="adj1" fmla="val 2675382"/>
              <a:gd name="adj2" fmla="val 13522363"/>
            </a:avLst>
          </a:prstGeom>
          <a:noFill/>
          <a:ln>
            <a:noFill/>
          </a:ln>
        </p:spPr>
      </p:pic>
      <p:sp>
        <p:nvSpPr>
          <p:cNvPr id="979" name="Google Shape;979;p46"/>
          <p:cNvSpPr/>
          <p:nvPr/>
        </p:nvSpPr>
        <p:spPr>
          <a:xfrm rot="5400000" flipH="1">
            <a:off x="-1874710" y="2441875"/>
            <a:ext cx="4020600" cy="27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0" name="Google Shape;980;p46"/>
          <p:cNvGrpSpPr/>
          <p:nvPr/>
        </p:nvGrpSpPr>
        <p:grpSpPr>
          <a:xfrm>
            <a:off x="948188" y="2557602"/>
            <a:ext cx="3771900" cy="3771900"/>
            <a:chOff x="273789" y="683315"/>
            <a:chExt cx="3771900" cy="3771900"/>
          </a:xfrm>
        </p:grpSpPr>
        <p:sp>
          <p:nvSpPr>
            <p:cNvPr id="981" name="Google Shape;981;p46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982;p46"/>
            <p:cNvGrpSpPr/>
            <p:nvPr/>
          </p:nvGrpSpPr>
          <p:grpSpPr>
            <a:xfrm>
              <a:off x="913912" y="1329232"/>
              <a:ext cx="2491800" cy="2491800"/>
              <a:chOff x="913912" y="1288732"/>
              <a:chExt cx="2491800" cy="2491800"/>
            </a:xfrm>
          </p:grpSpPr>
          <p:sp>
            <p:nvSpPr>
              <p:cNvPr id="983" name="Google Shape;983;p46"/>
              <p:cNvSpPr/>
              <p:nvPr/>
            </p:nvSpPr>
            <p:spPr>
              <a:xfrm>
                <a:off x="913912" y="1288732"/>
                <a:ext cx="2491800" cy="24918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6"/>
              <p:cNvSpPr/>
              <p:nvPr/>
            </p:nvSpPr>
            <p:spPr>
              <a:xfrm>
                <a:off x="1526937" y="1901753"/>
                <a:ext cx="1266000" cy="12654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5" name="Google Shape;985;p46"/>
          <p:cNvSpPr/>
          <p:nvPr/>
        </p:nvSpPr>
        <p:spPr>
          <a:xfrm>
            <a:off x="271200" y="4457700"/>
            <a:ext cx="6343800" cy="42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46"/>
          <p:cNvSpPr/>
          <p:nvPr/>
        </p:nvSpPr>
        <p:spPr>
          <a:xfrm flipH="1">
            <a:off x="6676258" y="1288873"/>
            <a:ext cx="271200" cy="27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46"/>
          <p:cNvSpPr/>
          <p:nvPr/>
        </p:nvSpPr>
        <p:spPr>
          <a:xfrm flipH="1">
            <a:off x="2740412" y="3106329"/>
            <a:ext cx="187500" cy="18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" name="Google Shape;989;p46"/>
          <p:cNvGrpSpPr/>
          <p:nvPr/>
        </p:nvGrpSpPr>
        <p:grpSpPr>
          <a:xfrm flipH="1">
            <a:off x="5424969" y="1803946"/>
            <a:ext cx="832446" cy="78000"/>
            <a:chOff x="3514325" y="613600"/>
            <a:chExt cx="832446" cy="78000"/>
          </a:xfrm>
        </p:grpSpPr>
        <p:sp>
          <p:nvSpPr>
            <p:cNvPr id="990" name="Google Shape;990;p46"/>
            <p:cNvSpPr/>
            <p:nvPr/>
          </p:nvSpPr>
          <p:spPr>
            <a:xfrm>
              <a:off x="3514325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6"/>
            <p:cNvSpPr/>
            <p:nvPr/>
          </p:nvSpPr>
          <p:spPr>
            <a:xfrm>
              <a:off x="3891548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6"/>
            <p:cNvSpPr/>
            <p:nvPr/>
          </p:nvSpPr>
          <p:spPr>
            <a:xfrm>
              <a:off x="4268771" y="613600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871;p41">
            <a:extLst>
              <a:ext uri="{FF2B5EF4-FFF2-40B4-BE49-F238E27FC236}">
                <a16:creationId xmlns:a16="http://schemas.microsoft.com/office/drawing/2014/main" id="{4D5A3175-8B5A-1687-FCA4-564E66B3B15B}"/>
              </a:ext>
            </a:extLst>
          </p:cNvPr>
          <p:cNvSpPr txBox="1">
            <a:spLocks/>
          </p:cNvSpPr>
          <p:nvPr/>
        </p:nvSpPr>
        <p:spPr>
          <a:xfrm>
            <a:off x="2230755" y="1508454"/>
            <a:ext cx="25938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6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Aid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governments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in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decision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making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and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disaster</a:t>
            </a:r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planning</a:t>
            </a:r>
            <a:endParaRPr lang="es-ES" sz="1800" b="1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634075" y="1388875"/>
            <a:ext cx="38724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Shadow analogy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title" idx="2"/>
          </p:nvPr>
        </p:nvSpPr>
        <p:spPr>
          <a:xfrm>
            <a:off x="793468" y="1676774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Near</a:t>
            </a:r>
            <a:endParaRPr i="1" dirty="0"/>
          </a:p>
        </p:txBody>
      </p:sp>
      <p:sp>
        <p:nvSpPr>
          <p:cNvPr id="1000" name="Google Shape;1000;p47"/>
          <p:cNvSpPr txBox="1">
            <a:spLocks noGrp="1"/>
          </p:cNvSpPr>
          <p:nvPr>
            <p:ph type="title" idx="3"/>
          </p:nvPr>
        </p:nvSpPr>
        <p:spPr>
          <a:xfrm>
            <a:off x="4806672" y="1676774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Far</a:t>
            </a:r>
            <a:endParaRPr dirty="0"/>
          </a:p>
        </p:txBody>
      </p:sp>
      <p:grpSp>
        <p:nvGrpSpPr>
          <p:cNvPr id="1006" name="Google Shape;1006;p47"/>
          <p:cNvGrpSpPr/>
          <p:nvPr/>
        </p:nvGrpSpPr>
        <p:grpSpPr>
          <a:xfrm>
            <a:off x="605977" y="4436160"/>
            <a:ext cx="187491" cy="187491"/>
            <a:chOff x="7431660" y="4295870"/>
            <a:chExt cx="320553" cy="320553"/>
          </a:xfrm>
        </p:grpSpPr>
        <p:sp>
          <p:nvSpPr>
            <p:cNvPr id="1007" name="Google Shape;1007;p47"/>
            <p:cNvSpPr/>
            <p:nvPr/>
          </p:nvSpPr>
          <p:spPr>
            <a:xfrm>
              <a:off x="7541152" y="4295870"/>
              <a:ext cx="101560" cy="320553"/>
            </a:xfrm>
            <a:custGeom>
              <a:avLst/>
              <a:gdLst/>
              <a:ahLst/>
              <a:cxnLst/>
              <a:rect l="l" t="t" r="r" b="b"/>
              <a:pathLst>
                <a:path w="11139" h="35158" extrusionOk="0">
                  <a:moveTo>
                    <a:pt x="5570" y="0"/>
                  </a:moveTo>
                  <a:lnTo>
                    <a:pt x="0" y="17579"/>
                  </a:lnTo>
                  <a:lnTo>
                    <a:pt x="5570" y="35157"/>
                  </a:lnTo>
                  <a:lnTo>
                    <a:pt x="11139" y="17579"/>
                  </a:ln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7431660" y="4405362"/>
              <a:ext cx="320553" cy="101569"/>
            </a:xfrm>
            <a:custGeom>
              <a:avLst/>
              <a:gdLst/>
              <a:ahLst/>
              <a:cxnLst/>
              <a:rect l="l" t="t" r="r" b="b"/>
              <a:pathLst>
                <a:path w="35158" h="11140" extrusionOk="0">
                  <a:moveTo>
                    <a:pt x="17579" y="0"/>
                  </a:moveTo>
                  <a:lnTo>
                    <a:pt x="0" y="5570"/>
                  </a:lnTo>
                  <a:lnTo>
                    <a:pt x="17579" y="11139"/>
                  </a:lnTo>
                  <a:lnTo>
                    <a:pt x="35157" y="5570"/>
                  </a:lnTo>
                  <a:lnTo>
                    <a:pt x="175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47"/>
          <p:cNvGrpSpPr/>
          <p:nvPr/>
        </p:nvGrpSpPr>
        <p:grpSpPr>
          <a:xfrm rot="-5400000">
            <a:off x="6994048" y="1359424"/>
            <a:ext cx="455223" cy="448275"/>
            <a:chOff x="7375048" y="3414796"/>
            <a:chExt cx="455223" cy="448275"/>
          </a:xfrm>
        </p:grpSpPr>
        <p:sp>
          <p:nvSpPr>
            <p:cNvPr id="1010" name="Google Shape;1010;p47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47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1012" name="Google Shape;1012;p47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7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4" name="Google Shape;1014;p47"/>
          <p:cNvSpPr/>
          <p:nvPr/>
        </p:nvSpPr>
        <p:spPr>
          <a:xfrm>
            <a:off x="4370849" y="792110"/>
            <a:ext cx="271200" cy="27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61;p41">
            <a:extLst>
              <a:ext uri="{FF2B5EF4-FFF2-40B4-BE49-F238E27FC236}">
                <a16:creationId xmlns:a16="http://schemas.microsoft.com/office/drawing/2014/main" id="{43935521-3899-4DF1-2C63-4143379DACC4}"/>
              </a:ext>
            </a:extLst>
          </p:cNvPr>
          <p:cNvSpPr txBox="1">
            <a:spLocks/>
          </p:cNvSpPr>
          <p:nvPr/>
        </p:nvSpPr>
        <p:spPr>
          <a:xfrm>
            <a:off x="634075" y="0"/>
            <a:ext cx="2614734" cy="197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BM Plex Sans"/>
              <a:buNone/>
              <a:defRPr sz="35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ans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rPr lang="en" sz="6000" dirty="0">
                <a:solidFill>
                  <a:schemeClr val="tx2"/>
                </a:solidFill>
                <a:highlight>
                  <a:srgbClr val="000000"/>
                </a:highlight>
              </a:rPr>
              <a:t>04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A2A1B715-87EF-F999-8452-1FC1AE3F1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084836"/>
              </p:ext>
            </p:extLst>
          </p:nvPr>
        </p:nvGraphicFramePr>
        <p:xfrm>
          <a:off x="498449" y="2563574"/>
          <a:ext cx="3872400" cy="1747456"/>
        </p:xfrm>
        <a:graphic>
          <a:graphicData uri="http://schemas.openxmlformats.org/drawingml/2006/table">
            <a:tbl>
              <a:tblPr firstRow="1" bandRow="1">
                <a:tableStyleId>{28EB56C0-0641-434F-BEA9-05B61C010AAB}</a:tableStyleId>
              </a:tblPr>
              <a:tblGrid>
                <a:gridCol w="1290800">
                  <a:extLst>
                    <a:ext uri="{9D8B030D-6E8A-4147-A177-3AD203B41FA5}">
                      <a16:colId xmlns:a16="http://schemas.microsoft.com/office/drawing/2014/main" val="1768619225"/>
                    </a:ext>
                  </a:extLst>
                </a:gridCol>
                <a:gridCol w="1290800">
                  <a:extLst>
                    <a:ext uri="{9D8B030D-6E8A-4147-A177-3AD203B41FA5}">
                      <a16:colId xmlns:a16="http://schemas.microsoft.com/office/drawing/2014/main" val="2923078725"/>
                    </a:ext>
                  </a:extLst>
                </a:gridCol>
                <a:gridCol w="1290800">
                  <a:extLst>
                    <a:ext uri="{9D8B030D-6E8A-4147-A177-3AD203B41FA5}">
                      <a16:colId xmlns:a16="http://schemas.microsoft.com/office/drawing/2014/main" val="592099639"/>
                    </a:ext>
                  </a:extLst>
                </a:gridCol>
              </a:tblGrid>
              <a:tr h="375845">
                <a:tc>
                  <a:txBody>
                    <a:bodyPr/>
                    <a:lstStyle/>
                    <a:p>
                      <a:r>
                        <a:rPr lang="es-ES" sz="1200" dirty="0" err="1"/>
                        <a:t>Problem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Value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Solution</a:t>
                      </a:r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710056"/>
                  </a:ext>
                </a:extLst>
              </a:tr>
              <a:tr h="799453">
                <a:tc>
                  <a:txBody>
                    <a:bodyPr/>
                    <a:lstStyle/>
                    <a:p>
                      <a:r>
                        <a:rPr lang="es-ES" sz="1200" dirty="0"/>
                        <a:t>Low </a:t>
                      </a:r>
                      <a:r>
                        <a:rPr lang="es-ES" sz="1200" dirty="0" err="1"/>
                        <a:t>predictibility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Impact</a:t>
                      </a:r>
                      <a:r>
                        <a:rPr lang="es-ES" sz="1200" dirty="0"/>
                        <a:t> Data/</a:t>
                      </a:r>
                      <a:r>
                        <a:rPr lang="es-ES" sz="1200" dirty="0" err="1"/>
                        <a:t>asteroid</a:t>
                      </a:r>
                      <a:r>
                        <a:rPr lang="es-ES" sz="1200" dirty="0"/>
                        <a:t> ‘s </a:t>
                      </a:r>
                      <a:r>
                        <a:rPr lang="es-ES" sz="1200" dirty="0" err="1"/>
                        <a:t>composition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Preparedness</a:t>
                      </a:r>
                      <a:br>
                        <a:rPr lang="es-ES" sz="1200" dirty="0"/>
                      </a:br>
                      <a:r>
                        <a:rPr lang="es-ES" sz="1200" dirty="0" err="1"/>
                        <a:t>Options</a:t>
                      </a:r>
                      <a:br>
                        <a:rPr lang="es-ES" sz="1200" dirty="0"/>
                      </a:br>
                      <a:r>
                        <a:rPr lang="es-ES" sz="1200" dirty="0" err="1"/>
                        <a:t>Awareness</a:t>
                      </a:r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319103"/>
                  </a:ext>
                </a:extLst>
              </a:tr>
              <a:tr h="572158">
                <a:tc>
                  <a:txBody>
                    <a:bodyPr/>
                    <a:lstStyle/>
                    <a:p>
                      <a:r>
                        <a:rPr lang="es-ES" sz="1200" dirty="0" err="1"/>
                        <a:t>Alarmist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news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/>
                        <a:t>Accesible 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/>
                        <a:t>Clear </a:t>
                      </a:r>
                      <a:r>
                        <a:rPr lang="es-ES" sz="1200" dirty="0" err="1"/>
                        <a:t>communication</a:t>
                      </a:r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075859"/>
                  </a:ext>
                </a:extLst>
              </a:tr>
            </a:tbl>
          </a:graphicData>
        </a:graphic>
      </p:graphicFrame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746EDCBA-D68E-3ACB-DC05-2DED7F986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28223"/>
              </p:ext>
            </p:extLst>
          </p:nvPr>
        </p:nvGraphicFramePr>
        <p:xfrm>
          <a:off x="4530242" y="2563575"/>
          <a:ext cx="3872400" cy="1747455"/>
        </p:xfrm>
        <a:graphic>
          <a:graphicData uri="http://schemas.openxmlformats.org/drawingml/2006/table">
            <a:tbl>
              <a:tblPr firstRow="1" bandRow="1">
                <a:tableStyleId>{28EB56C0-0641-434F-BEA9-05B61C010AAB}</a:tableStyleId>
              </a:tblPr>
              <a:tblGrid>
                <a:gridCol w="1290800">
                  <a:extLst>
                    <a:ext uri="{9D8B030D-6E8A-4147-A177-3AD203B41FA5}">
                      <a16:colId xmlns:a16="http://schemas.microsoft.com/office/drawing/2014/main" val="1768619225"/>
                    </a:ext>
                  </a:extLst>
                </a:gridCol>
                <a:gridCol w="1290800">
                  <a:extLst>
                    <a:ext uri="{9D8B030D-6E8A-4147-A177-3AD203B41FA5}">
                      <a16:colId xmlns:a16="http://schemas.microsoft.com/office/drawing/2014/main" val="2923078725"/>
                    </a:ext>
                  </a:extLst>
                </a:gridCol>
                <a:gridCol w="1290800">
                  <a:extLst>
                    <a:ext uri="{9D8B030D-6E8A-4147-A177-3AD203B41FA5}">
                      <a16:colId xmlns:a16="http://schemas.microsoft.com/office/drawing/2014/main" val="592099639"/>
                    </a:ext>
                  </a:extLst>
                </a:gridCol>
              </a:tblGrid>
              <a:tr h="385360">
                <a:tc>
                  <a:txBody>
                    <a:bodyPr/>
                    <a:lstStyle/>
                    <a:p>
                      <a:r>
                        <a:rPr lang="es-ES" sz="1200" dirty="0" err="1"/>
                        <a:t>Problem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Value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Solution</a:t>
                      </a:r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710056"/>
                  </a:ext>
                </a:extLst>
              </a:tr>
              <a:tr h="1362095">
                <a:tc>
                  <a:txBody>
                    <a:bodyPr/>
                    <a:lstStyle/>
                    <a:p>
                      <a:r>
                        <a:rPr lang="es-ES" sz="1200" dirty="0" err="1"/>
                        <a:t>Asteroid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Impact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Information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about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direct</a:t>
                      </a:r>
                      <a:r>
                        <a:rPr lang="es-ES" sz="1200" dirty="0"/>
                        <a:t> and </a:t>
                      </a:r>
                      <a:r>
                        <a:rPr lang="es-ES" sz="1200" dirty="0" err="1"/>
                        <a:t>indirect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consequences</a:t>
                      </a:r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dirty="0" err="1"/>
                        <a:t>Movilization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of</a:t>
                      </a:r>
                      <a:r>
                        <a:rPr lang="es-ES" sz="1200" dirty="0"/>
                        <a:t> </a:t>
                      </a:r>
                      <a:r>
                        <a:rPr lang="es-ES" sz="1200" dirty="0" err="1"/>
                        <a:t>resources</a:t>
                      </a:r>
                      <a:r>
                        <a:rPr lang="es-ES" sz="1200" dirty="0"/>
                        <a:t> and </a:t>
                      </a:r>
                      <a:r>
                        <a:rPr lang="es-ES" sz="1200" dirty="0" err="1"/>
                        <a:t>readyness</a:t>
                      </a:r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3191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8" name="Google Shape;808;p38"/>
          <p:cNvSpPr txBox="1">
            <a:spLocks noGrp="1"/>
          </p:cNvSpPr>
          <p:nvPr>
            <p:ph type="title"/>
          </p:nvPr>
        </p:nvSpPr>
        <p:spPr>
          <a:xfrm>
            <a:off x="2001400" y="1707600"/>
            <a:ext cx="3872400" cy="12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chemeClr val="lt1"/>
              </a:highlight>
            </a:endParaRPr>
          </a:p>
        </p:txBody>
      </p:sp>
      <p:grpSp>
        <p:nvGrpSpPr>
          <p:cNvPr id="811" name="Google Shape;811;p38"/>
          <p:cNvGrpSpPr/>
          <p:nvPr/>
        </p:nvGrpSpPr>
        <p:grpSpPr>
          <a:xfrm rot="10800000">
            <a:off x="6994048" y="998599"/>
            <a:ext cx="455223" cy="448275"/>
            <a:chOff x="7375048" y="3414796"/>
            <a:chExt cx="455223" cy="448275"/>
          </a:xfrm>
        </p:grpSpPr>
        <p:sp>
          <p:nvSpPr>
            <p:cNvPr id="812" name="Google Shape;812;p38"/>
            <p:cNvSpPr/>
            <p:nvPr/>
          </p:nvSpPr>
          <p:spPr>
            <a:xfrm>
              <a:off x="7752271" y="3414796"/>
              <a:ext cx="78000" cy="78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" name="Google Shape;813;p38"/>
            <p:cNvGrpSpPr/>
            <p:nvPr/>
          </p:nvGrpSpPr>
          <p:grpSpPr>
            <a:xfrm>
              <a:off x="7375048" y="3785071"/>
              <a:ext cx="455223" cy="78000"/>
              <a:chOff x="3891548" y="613600"/>
              <a:chExt cx="455223" cy="78000"/>
            </a:xfrm>
          </p:grpSpPr>
          <p:sp>
            <p:nvSpPr>
              <p:cNvPr id="814" name="Google Shape;814;p38"/>
              <p:cNvSpPr/>
              <p:nvPr/>
            </p:nvSpPr>
            <p:spPr>
              <a:xfrm>
                <a:off x="3891548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8"/>
              <p:cNvSpPr/>
              <p:nvPr/>
            </p:nvSpPr>
            <p:spPr>
              <a:xfrm>
                <a:off x="4268771" y="613600"/>
                <a:ext cx="78000" cy="78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906E9189-2138-AAEE-F552-7DA9AEE79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732" y="938253"/>
            <a:ext cx="6896986" cy="32669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1602" name="Google Shape;1602;p71"/>
          <p:cNvGrpSpPr/>
          <p:nvPr/>
        </p:nvGrpSpPr>
        <p:grpSpPr>
          <a:xfrm>
            <a:off x="1313401" y="1505300"/>
            <a:ext cx="2124711" cy="2124711"/>
            <a:chOff x="273789" y="683315"/>
            <a:chExt cx="3771900" cy="3771900"/>
          </a:xfrm>
        </p:grpSpPr>
        <p:sp>
          <p:nvSpPr>
            <p:cNvPr id="1603" name="Google Shape;1603;p71"/>
            <p:cNvSpPr/>
            <p:nvPr/>
          </p:nvSpPr>
          <p:spPr>
            <a:xfrm>
              <a:off x="273789" y="683315"/>
              <a:ext cx="3771900" cy="37719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4" name="Google Shape;1604;p71"/>
            <p:cNvGrpSpPr/>
            <p:nvPr/>
          </p:nvGrpSpPr>
          <p:grpSpPr>
            <a:xfrm>
              <a:off x="913912" y="1329232"/>
              <a:ext cx="2491800" cy="2491800"/>
              <a:chOff x="913912" y="1288732"/>
              <a:chExt cx="2491800" cy="2491800"/>
            </a:xfrm>
          </p:grpSpPr>
          <p:sp>
            <p:nvSpPr>
              <p:cNvPr id="1605" name="Google Shape;1605;p71"/>
              <p:cNvSpPr/>
              <p:nvPr/>
            </p:nvSpPr>
            <p:spPr>
              <a:xfrm>
                <a:off x="913912" y="1288732"/>
                <a:ext cx="2491800" cy="24918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71"/>
              <p:cNvSpPr/>
              <p:nvPr/>
            </p:nvSpPr>
            <p:spPr>
              <a:xfrm>
                <a:off x="1526937" y="1901753"/>
                <a:ext cx="1266000" cy="1265400"/>
              </a:xfrm>
              <a:prstGeom prst="ellipse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3" name="Google Shape;1613;p71"/>
          <p:cNvSpPr/>
          <p:nvPr/>
        </p:nvSpPr>
        <p:spPr>
          <a:xfrm>
            <a:off x="2281990" y="3546429"/>
            <a:ext cx="187500" cy="18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71"/>
          <p:cNvSpPr/>
          <p:nvPr/>
        </p:nvSpPr>
        <p:spPr>
          <a:xfrm>
            <a:off x="2207159" y="2734819"/>
            <a:ext cx="337200" cy="337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71"/>
          <p:cNvSpPr/>
          <p:nvPr/>
        </p:nvSpPr>
        <p:spPr>
          <a:xfrm>
            <a:off x="8417723" y="1561185"/>
            <a:ext cx="271200" cy="27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DA4ABA3-150A-DA3E-EC14-DB51A45D1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09" y="485400"/>
            <a:ext cx="4762500" cy="4762500"/>
          </a:xfrm>
          <a:prstGeom prst="rect">
            <a:avLst/>
          </a:prstGeom>
        </p:spPr>
      </p:pic>
      <p:sp>
        <p:nvSpPr>
          <p:cNvPr id="8" name="Google Shape;998;p47">
            <a:extLst>
              <a:ext uri="{FF2B5EF4-FFF2-40B4-BE49-F238E27FC236}">
                <a16:creationId xmlns:a16="http://schemas.microsoft.com/office/drawing/2014/main" id="{E7BE857D-5378-96B3-7B89-DE3AA31DB9E6}"/>
              </a:ext>
            </a:extLst>
          </p:cNvPr>
          <p:cNvSpPr txBox="1">
            <a:spLocks/>
          </p:cNvSpPr>
          <p:nvPr/>
        </p:nvSpPr>
        <p:spPr>
          <a:xfrm>
            <a:off x="806549" y="3793135"/>
            <a:ext cx="2425500" cy="8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000" dirty="0">
                <a:highlight>
                  <a:srgbClr val="C0C0C0"/>
                </a:highlight>
              </a:rPr>
              <a:t>AI GENERATED</a:t>
            </a:r>
            <a:endParaRPr lang="es-ES" sz="1000" i="1" dirty="0">
              <a:highlight>
                <a:srgbClr val="C0C0C0"/>
              </a:highlight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26C7CA9-32C9-162F-BCE6-8ABF600E1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8981" y="3546429"/>
            <a:ext cx="3641899" cy="65331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877213A-1967-80E1-1DDF-8CF50F492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3400" y="2535429"/>
            <a:ext cx="3641899" cy="653314"/>
          </a:xfrm>
          <a:prstGeom prst="rect">
            <a:avLst/>
          </a:prstGeom>
        </p:spPr>
      </p:pic>
      <p:sp>
        <p:nvSpPr>
          <p:cNvPr id="12" name="Google Shape;871;p41">
            <a:extLst>
              <a:ext uri="{FF2B5EF4-FFF2-40B4-BE49-F238E27FC236}">
                <a16:creationId xmlns:a16="http://schemas.microsoft.com/office/drawing/2014/main" id="{F0ECD262-206F-05FD-FAEC-138941B644A0}"/>
              </a:ext>
            </a:extLst>
          </p:cNvPr>
          <p:cNvSpPr txBox="1">
            <a:spLocks/>
          </p:cNvSpPr>
          <p:nvPr/>
        </p:nvSpPr>
        <p:spPr>
          <a:xfrm>
            <a:off x="4876218" y="1912755"/>
            <a:ext cx="3239082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None/>
              <a:defRPr sz="16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4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/>
            <a:r>
              <a:rPr lang="es-ES" sz="1800" b="1" dirty="0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DEMO: </a:t>
            </a:r>
            <a:r>
              <a:rPr lang="es-ES" sz="1800" b="1" dirty="0" err="1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astroprev.earth</a:t>
            </a:r>
            <a:endParaRPr lang="es-ES" sz="1800" b="1" dirty="0">
              <a:solidFill>
                <a:schemeClr val="tx1"/>
              </a:solidFill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erospace Engineering Major for College by Slidesgo">
  <a:themeElements>
    <a:clrScheme name="Simple Light">
      <a:dk1>
        <a:srgbClr val="0C0E11"/>
      </a:dk1>
      <a:lt1>
        <a:srgbClr val="1F6EF3"/>
      </a:lt1>
      <a:dk2>
        <a:srgbClr val="D9D9D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C0E1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</Words>
  <Application>Microsoft Office PowerPoint</Application>
  <PresentationFormat>Presentación en pantalla (16:9)</PresentationFormat>
  <Paragraphs>34</Paragraphs>
  <Slides>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Archivo</vt:lpstr>
      <vt:lpstr>Arial</vt:lpstr>
      <vt:lpstr>IBM Plex Sans</vt:lpstr>
      <vt:lpstr>Raleway</vt:lpstr>
      <vt:lpstr>Aerospace Engineering Major for College by Slidesgo</vt:lpstr>
      <vt:lpstr>Presentación de PowerPoint</vt:lpstr>
      <vt:lpstr> Meteorite impact risk </vt:lpstr>
      <vt:lpstr>02</vt:lpstr>
      <vt:lpstr>Goal</vt:lpstr>
      <vt:lpstr>Shadow analogy</vt:lpstr>
      <vt:lpstr>Presentación de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Angeles de la Rosa Santiago</cp:lastModifiedBy>
  <cp:revision>3</cp:revision>
  <dcterms:modified xsi:type="dcterms:W3CDTF">2025-10-05T11:49:18Z</dcterms:modified>
</cp:coreProperties>
</file>